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Designformatvorlage 2 - Akz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C78B-7E68-4E06-9D17-947187FD15F4}" type="datetimeFigureOut">
              <a:rPr lang="de-DE" smtClean="0"/>
              <a:t>20.06.2011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7F6C-1396-4E21-9EBF-19C3AC0D4D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5431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C78B-7E68-4E06-9D17-947187FD15F4}" type="datetimeFigureOut">
              <a:rPr lang="de-DE" smtClean="0"/>
              <a:t>20.06.2011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7F6C-1396-4E21-9EBF-19C3AC0D4D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2774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C78B-7E68-4E06-9D17-947187FD15F4}" type="datetimeFigureOut">
              <a:rPr lang="de-DE" smtClean="0"/>
              <a:t>20.06.2011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7F6C-1396-4E21-9EBF-19C3AC0D4D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1973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C78B-7E68-4E06-9D17-947187FD15F4}" type="datetimeFigureOut">
              <a:rPr lang="de-DE" smtClean="0"/>
              <a:t>20.06.2011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7F6C-1396-4E21-9EBF-19C3AC0D4D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7155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C78B-7E68-4E06-9D17-947187FD15F4}" type="datetimeFigureOut">
              <a:rPr lang="de-DE" smtClean="0"/>
              <a:t>20.06.2011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7F6C-1396-4E21-9EBF-19C3AC0D4D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5364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C78B-7E68-4E06-9D17-947187FD15F4}" type="datetimeFigureOut">
              <a:rPr lang="de-DE" smtClean="0"/>
              <a:t>20.06.2011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7F6C-1396-4E21-9EBF-19C3AC0D4D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6839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C78B-7E68-4E06-9D17-947187FD15F4}" type="datetimeFigureOut">
              <a:rPr lang="de-DE" smtClean="0"/>
              <a:t>20.06.2011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7F6C-1396-4E21-9EBF-19C3AC0D4D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5742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C78B-7E68-4E06-9D17-947187FD15F4}" type="datetimeFigureOut">
              <a:rPr lang="de-DE" smtClean="0"/>
              <a:t>20.06.2011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7F6C-1396-4E21-9EBF-19C3AC0D4D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3646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C78B-7E68-4E06-9D17-947187FD15F4}" type="datetimeFigureOut">
              <a:rPr lang="de-DE" smtClean="0"/>
              <a:t>20.06.2011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7F6C-1396-4E21-9EBF-19C3AC0D4D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57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C78B-7E68-4E06-9D17-947187FD15F4}" type="datetimeFigureOut">
              <a:rPr lang="de-DE" smtClean="0"/>
              <a:t>20.06.2011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7F6C-1396-4E21-9EBF-19C3AC0D4D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401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C78B-7E68-4E06-9D17-947187FD15F4}" type="datetimeFigureOut">
              <a:rPr lang="de-DE" smtClean="0"/>
              <a:t>20.06.2011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7F6C-1396-4E21-9EBF-19C3AC0D4D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1854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6C78B-7E68-4E06-9D17-947187FD15F4}" type="datetimeFigureOut">
              <a:rPr lang="de-DE" smtClean="0"/>
              <a:t>20.06.2011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27F6C-1396-4E21-9EBF-19C3AC0D4D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4169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Kalkulation</a:t>
            </a:r>
            <a:endParaRPr lang="de-DE" dirty="0"/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91191"/>
              </p:ext>
            </p:extLst>
          </p:nvPr>
        </p:nvGraphicFramePr>
        <p:xfrm>
          <a:off x="1547664" y="1556792"/>
          <a:ext cx="5594423" cy="44043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739820"/>
                <a:gridCol w="678717"/>
                <a:gridCol w="2175886"/>
              </a:tblGrid>
              <a:tr h="550540"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u="none" strike="noStrike" cap="none" spc="0" dirty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lang="de-DE" sz="20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u="none" strike="noStrike" cap="none" spc="0" dirty="0">
                          <a:ln>
                            <a:noFill/>
                          </a:ln>
                          <a:effectLst/>
                        </a:rPr>
                        <a:t>%</a:t>
                      </a:r>
                      <a:endParaRPr lang="de-DE" sz="20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000" u="none" strike="noStrike" cap="none" spc="0" dirty="0" smtClean="0">
                          <a:ln>
                            <a:noFill/>
                          </a:ln>
                          <a:effectLst/>
                        </a:rPr>
                        <a:t>EUR</a:t>
                      </a:r>
                      <a:endParaRPr lang="de-DE" sz="20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540">
                <a:tc>
                  <a:txBody>
                    <a:bodyPr/>
                    <a:lstStyle/>
                    <a:p>
                      <a:pPr algn="l" fontAlgn="b"/>
                      <a:r>
                        <a:rPr lang="de-DE" sz="2000" u="none" strike="noStrike" cap="none" spc="0" dirty="0" smtClean="0">
                          <a:ln>
                            <a:noFill/>
                          </a:ln>
                          <a:effectLst/>
                        </a:rPr>
                        <a:t>   Listenverkaufspreis</a:t>
                      </a:r>
                      <a:endParaRPr lang="de-DE" sz="200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u="none" strike="noStrike" cap="none" spc="0" dirty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lang="de-DE" sz="20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000" u="none" strike="noStrike" kern="1200" cap="none" spc="0" dirty="0">
                          <a:ln>
                            <a:noFill/>
                          </a:ln>
                          <a:effectLst/>
                        </a:rPr>
                        <a:t>              </a:t>
                      </a:r>
                      <a:r>
                        <a:rPr lang="de-DE" sz="2000" u="none" strike="noStrike" kern="1200" cap="none" spc="0" dirty="0" smtClean="0">
                          <a:ln>
                            <a:noFill/>
                          </a:ln>
                          <a:effectLst/>
                        </a:rPr>
                        <a:t>1.000,00 </a:t>
                      </a:r>
                      <a:r>
                        <a:rPr lang="de-DE" sz="2000" u="none" strike="noStrike" kern="1200" cap="none" spc="0" dirty="0">
                          <a:ln>
                            <a:noFill/>
                          </a:ln>
                          <a:effectLst/>
                        </a:rPr>
                        <a:t>€ </a:t>
                      </a:r>
                      <a:endParaRPr lang="de-DE" sz="200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540">
                <a:tc>
                  <a:txBody>
                    <a:bodyPr/>
                    <a:lstStyle/>
                    <a:p>
                      <a:pPr algn="l" fontAlgn="b">
                        <a:tabLst/>
                      </a:pPr>
                      <a:r>
                        <a:rPr lang="de-DE" sz="2000" u="none" strike="noStrike" cap="none" spc="0" dirty="0" smtClean="0">
                          <a:ln>
                            <a:noFill/>
                          </a:ln>
                          <a:effectLst/>
                        </a:rPr>
                        <a:t>   - Rabatt</a:t>
                      </a:r>
                      <a:endParaRPr lang="de-DE" sz="200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u="none" strike="noStrike" cap="none" spc="0" dirty="0">
                          <a:ln>
                            <a:noFill/>
                          </a:ln>
                          <a:effectLst/>
                        </a:rPr>
                        <a:t>10%</a:t>
                      </a:r>
                      <a:endParaRPr lang="de-DE" sz="20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000" u="none" strike="noStrike" kern="1200" cap="none" spc="0" dirty="0">
                          <a:ln>
                            <a:noFill/>
                          </a:ln>
                          <a:effectLst/>
                        </a:rPr>
                        <a:t> </a:t>
                      </a:r>
                      <a:r>
                        <a:rPr lang="de-DE" sz="2000" u="none" strike="noStrike" kern="1200" cap="none" spc="0" dirty="0" smtClean="0">
                          <a:ln>
                            <a:noFill/>
                          </a:ln>
                          <a:effectLst/>
                        </a:rPr>
                        <a:t>100,00 €</a:t>
                      </a:r>
                      <a:endParaRPr lang="de-DE" sz="200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540">
                <a:tc>
                  <a:txBody>
                    <a:bodyPr/>
                    <a:lstStyle/>
                    <a:p>
                      <a:pPr algn="l" fontAlgn="b"/>
                      <a:r>
                        <a:rPr lang="de-DE" sz="2000" u="none" strike="noStrike" cap="none" spc="0" dirty="0" smtClean="0">
                          <a:ln>
                            <a:noFill/>
                          </a:ln>
                          <a:effectLst/>
                        </a:rPr>
                        <a:t>   = Zieleinkaufspreis</a:t>
                      </a:r>
                      <a:endParaRPr lang="de-DE" sz="200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u="none" strike="noStrike" cap="none" spc="0" dirty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lang="de-DE" sz="20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000" u="none" strike="noStrike" kern="1200" cap="none" spc="0" dirty="0">
                          <a:ln>
                            <a:noFill/>
                          </a:ln>
                          <a:effectLst/>
                        </a:rPr>
                        <a:t> </a:t>
                      </a:r>
                      <a:r>
                        <a:rPr lang="de-DE" sz="2000" u="none" strike="noStrike" kern="1200" cap="none" spc="0" dirty="0" smtClean="0">
                          <a:ln>
                            <a:noFill/>
                          </a:ln>
                          <a:effectLst/>
                        </a:rPr>
                        <a:t>900,00 €</a:t>
                      </a:r>
                      <a:endParaRPr lang="de-DE" sz="200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540">
                <a:tc>
                  <a:txBody>
                    <a:bodyPr/>
                    <a:lstStyle/>
                    <a:p>
                      <a:pPr algn="l" fontAlgn="b"/>
                      <a:r>
                        <a:rPr lang="de-DE" sz="2000" u="none" strike="noStrike" cap="none" spc="0" dirty="0" smtClean="0">
                          <a:ln>
                            <a:noFill/>
                          </a:ln>
                          <a:effectLst/>
                        </a:rPr>
                        <a:t>   - Skonto</a:t>
                      </a:r>
                      <a:endParaRPr lang="de-DE" sz="200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u="none" strike="noStrike" cap="none" spc="0" dirty="0">
                          <a:ln>
                            <a:noFill/>
                          </a:ln>
                          <a:effectLst/>
                        </a:rPr>
                        <a:t>3%</a:t>
                      </a:r>
                      <a:endParaRPr lang="de-DE" sz="20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000" u="none" strike="noStrike" kern="1200" cap="none" spc="0" dirty="0" smtClean="0">
                          <a:ln>
                            <a:noFill/>
                          </a:ln>
                          <a:effectLst/>
                        </a:rPr>
                        <a:t>27,00 €</a:t>
                      </a:r>
                      <a:r>
                        <a:rPr lang="de-DE" sz="2000" u="none" strike="noStrike" kern="1200" cap="none" spc="0" dirty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lang="de-DE" sz="200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540">
                <a:tc>
                  <a:txBody>
                    <a:bodyPr/>
                    <a:lstStyle/>
                    <a:p>
                      <a:pPr algn="l" fontAlgn="b"/>
                      <a:r>
                        <a:rPr lang="de-DE" sz="2000" u="none" strike="noStrike" cap="none" spc="0" dirty="0" smtClean="0">
                          <a:ln>
                            <a:noFill/>
                          </a:ln>
                          <a:effectLst/>
                        </a:rPr>
                        <a:t>   = Bareinkaufspreis</a:t>
                      </a:r>
                      <a:endParaRPr lang="de-DE" sz="200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u="none" strike="noStrike" cap="none" spc="0" dirty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lang="de-DE" sz="20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000" u="none" strike="noStrike" kern="1200" cap="none" spc="0" dirty="0" smtClean="0">
                          <a:ln>
                            <a:noFill/>
                          </a:ln>
                          <a:effectLst/>
                        </a:rPr>
                        <a:t>873,00 €</a:t>
                      </a:r>
                      <a:r>
                        <a:rPr lang="de-DE" sz="2000" u="none" strike="noStrike" kern="1200" cap="none" spc="0" dirty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lang="de-DE" sz="200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540">
                <a:tc>
                  <a:txBody>
                    <a:bodyPr/>
                    <a:lstStyle/>
                    <a:p>
                      <a:pPr algn="l" fontAlgn="b"/>
                      <a:r>
                        <a:rPr lang="de-DE" sz="2000" u="none" strike="noStrike" dirty="0" smtClean="0">
                          <a:effectLst/>
                        </a:rPr>
                        <a:t>   + Bezugskosten</a:t>
                      </a:r>
                      <a:endParaRPr lang="de-DE" sz="2000" b="1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u="none" strike="noStrike" dirty="0">
                          <a:effectLst/>
                        </a:rPr>
                        <a:t> </a:t>
                      </a:r>
                      <a:endParaRPr lang="de-DE" sz="20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000" u="none" strike="noStrike" kern="1200" cap="none" spc="0" dirty="0">
                          <a:ln>
                            <a:noFill/>
                          </a:ln>
                          <a:effectLst/>
                        </a:rPr>
                        <a:t>                    15,50 € </a:t>
                      </a:r>
                      <a:endParaRPr lang="de-DE" sz="200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540">
                <a:tc>
                  <a:txBody>
                    <a:bodyPr/>
                    <a:lstStyle/>
                    <a:p>
                      <a:pPr algn="l" fontAlgn="b"/>
                      <a:r>
                        <a:rPr lang="de-DE" sz="2000" u="none" strike="noStrike" dirty="0" smtClean="0">
                          <a:effectLst/>
                        </a:rPr>
                        <a:t>   = Bezugspreis</a:t>
                      </a:r>
                      <a:endParaRPr lang="de-DE" sz="2000" b="1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u="none" strike="noStrike" dirty="0">
                          <a:effectLst/>
                        </a:rPr>
                        <a:t> </a:t>
                      </a:r>
                      <a:endParaRPr lang="de-DE" sz="20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000" u="none" strike="noStrike" kern="1200" cap="none" spc="0" dirty="0" smtClean="0">
                          <a:ln>
                            <a:noFill/>
                          </a:ln>
                          <a:effectLst/>
                        </a:rPr>
                        <a:t>888,50 €</a:t>
                      </a:r>
                      <a:r>
                        <a:rPr lang="de-DE" sz="2000" u="none" strike="noStrike" kern="1200" cap="none" spc="0" dirty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lang="de-DE" sz="200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418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Bildschirmpräsentation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Kalkulation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Tabellen</dc:title>
  <dc:creator>buch buch</dc:creator>
  <cp:lastModifiedBy>buch buch</cp:lastModifiedBy>
  <cp:revision>8</cp:revision>
  <dcterms:created xsi:type="dcterms:W3CDTF">2011-03-19T15:42:27Z</dcterms:created>
  <dcterms:modified xsi:type="dcterms:W3CDTF">2011-06-20T19:10:34Z</dcterms:modified>
</cp:coreProperties>
</file>