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11"/>
  </p:notesMasterIdLst>
  <p:sldIdLst>
    <p:sldId id="290" r:id="rId2"/>
    <p:sldId id="291" r:id="rId3"/>
    <p:sldId id="294" r:id="rId4"/>
    <p:sldId id="293" r:id="rId5"/>
    <p:sldId id="296" r:id="rId6"/>
    <p:sldId id="297" r:id="rId7"/>
    <p:sldId id="292" r:id="rId8"/>
    <p:sldId id="295" r:id="rId9"/>
    <p:sldId id="298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D2E"/>
    <a:srgbClr val="CCECFF"/>
    <a:srgbClr val="33CC33"/>
    <a:srgbClr val="FFCC00"/>
    <a:srgbClr val="FF0000"/>
    <a:srgbClr val="0033CC"/>
    <a:srgbClr val="FF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2" autoAdjust="0"/>
    <p:restoredTop sz="91005" autoAdjust="0"/>
  </p:normalViewPr>
  <p:slideViewPr>
    <p:cSldViewPr>
      <p:cViewPr>
        <p:scale>
          <a:sx n="66" d="100"/>
          <a:sy n="66" d="100"/>
        </p:scale>
        <p:origin x="-300" y="-72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40466BF6-74A7-4115-9B59-35FA4D45B0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36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Times New Roman" pitchFamily="18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2CA2C78-3077-4BB4-94F7-76BA2C4D6DE2}" type="slidenum">
              <a:rPr lang="de-DE" sz="1200" smtClean="0"/>
              <a:pPr eaLnBrk="1" hangingPunct="1"/>
              <a:t>3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Times New Roman" pitchFamily="18" charset="0"/>
            </a:endParaRPr>
          </a:p>
        </p:txBody>
      </p:sp>
      <p:sp>
        <p:nvSpPr>
          <p:cNvPr id="1331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CC7D4D4-3165-4063-A98B-1C848F7160BC}" type="slidenum">
              <a:rPr lang="de-DE" sz="1200" smtClean="0"/>
              <a:pPr eaLnBrk="1" hangingPunct="1"/>
              <a:t>5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Times New Roman" pitchFamily="18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247979-D678-44D6-B84F-DDC334E8F1DB}" type="slidenum">
              <a:rPr lang="de-DE" sz="1200" smtClean="0"/>
              <a:pPr eaLnBrk="1" hangingPunct="1"/>
              <a:t>6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Times New Roman" pitchFamily="18" charset="0"/>
            </a:endParaRPr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B80131-8D34-45DE-9894-1B20EB7970E3}" type="slidenum">
              <a:rPr lang="de-DE" sz="1200" smtClean="0"/>
              <a:pPr eaLnBrk="1" hangingPunct="1"/>
              <a:t>8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Times New Roman" pitchFamily="18" charset="0"/>
            </a:endParaRPr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0A83784-7205-418F-AC5F-7ADBA03BED3D}" type="slidenum">
              <a:rPr lang="de-DE" sz="1200" smtClean="0"/>
              <a:pPr eaLnBrk="1" hangingPunct="1"/>
              <a:t>9</a:t>
            </a:fld>
            <a:endParaRPr lang="de-DE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11AA9-989D-408C-AC06-945E8469159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702688"/>
      </p:ext>
    </p:extLst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9EA8-9758-4EF0-A692-A605CA936E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329251"/>
      </p:ext>
    </p:extLst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0693B-69D3-40F3-B932-662E30CA08E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361148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6349-C464-49D2-94C2-8891E0A18A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710636"/>
      </p:ext>
    </p:extLst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0D099-8F8B-4E68-A9E7-E13FDF81DD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325799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6B88-F76D-41DD-AF29-6F10FA215F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663338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C9793-1C11-4934-91F9-AF76F88042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823290"/>
      </p:ext>
    </p:extLst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7EC13-D8B9-496C-ACD3-70BC8AED0B0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322541"/>
      </p:ext>
    </p:extLst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4C028-1852-45F6-A244-0409FEA1339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878480"/>
      </p:ext>
    </p:extLst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CD06-C23E-4D08-A0AF-0F1E6B9859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651242"/>
      </p:ext>
    </p:extLst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F4D9B-E0C2-4FBB-9D4C-679A7D35D9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1435056"/>
      </p:ext>
    </p:extLst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88EA0AF9-76FE-43E4-B31A-3B97F1D5DA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214563"/>
            <a:ext cx="42862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571472" y="3071810"/>
            <a:ext cx="3403368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de-DE" sz="54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charset="0"/>
              </a:rPr>
              <a:t>Fastcar</a:t>
            </a:r>
            <a:endParaRPr lang="de-DE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charset="0"/>
            </a:endParaRPr>
          </a:p>
          <a:p>
            <a:pPr algn="ctr">
              <a:defRPr/>
            </a:pPr>
            <a:r>
              <a:rPr lang="de-DE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charset="0"/>
              </a:rPr>
              <a:t> GmbH</a:t>
            </a:r>
          </a:p>
        </p:txBody>
      </p:sp>
      <p:sp>
        <p:nvSpPr>
          <p:cNvPr id="2052" name="Textfeld 5"/>
          <p:cNvSpPr txBox="1">
            <a:spLocks noChangeArrowheads="1"/>
          </p:cNvSpPr>
          <p:nvPr/>
        </p:nvSpPr>
        <p:spPr bwMode="auto">
          <a:xfrm>
            <a:off x="4214813" y="5643563"/>
            <a:ext cx="4214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>
                <a:latin typeface="Arial" charset="0"/>
                <a:cs typeface="Arial" charset="0"/>
              </a:rPr>
              <a:t>Neu- und Gebrauchtwagen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Mein Praktikumsbetrieb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71472" y="3071810"/>
            <a:ext cx="419204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de-DE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charset="0"/>
              </a:rPr>
              <a:t>Hugo Fast</a:t>
            </a:r>
          </a:p>
        </p:txBody>
      </p:sp>
      <p:sp>
        <p:nvSpPr>
          <p:cNvPr id="3075" name="Textfeld 5"/>
          <p:cNvSpPr txBox="1">
            <a:spLocks noChangeArrowheads="1"/>
          </p:cNvSpPr>
          <p:nvPr/>
        </p:nvSpPr>
        <p:spPr bwMode="auto">
          <a:xfrm>
            <a:off x="3429000" y="5214938"/>
            <a:ext cx="5500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>
                <a:latin typeface="Arial" charset="0"/>
                <a:cs typeface="Arial" charset="0"/>
              </a:rPr>
              <a:t>„Eines Tages wird es auf diesem Planeten mehr Autos geben als Menschen!“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Der Gründer des Unternehmens</a:t>
            </a:r>
          </a:p>
        </p:txBody>
      </p:sp>
      <p:pic>
        <p:nvPicPr>
          <p:cNvPr id="307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428875"/>
            <a:ext cx="28575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Das Arbeitsklima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000250"/>
            <a:ext cx="3429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feld 8"/>
          <p:cNvSpPr txBox="1">
            <a:spLocks noChangeArrowheads="1"/>
          </p:cNvSpPr>
          <p:nvPr/>
        </p:nvSpPr>
        <p:spPr bwMode="auto">
          <a:xfrm>
            <a:off x="2214563" y="6072188"/>
            <a:ext cx="2786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de-DE">
                <a:latin typeface="Arial" charset="0"/>
                <a:cs typeface="Arial" charset="0"/>
              </a:rPr>
              <a:t>Rödeln ohne Ende!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429000"/>
            <a:ext cx="346233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feld 9"/>
          <p:cNvSpPr txBox="1">
            <a:spLocks noChangeArrowheads="1"/>
          </p:cNvSpPr>
          <p:nvPr/>
        </p:nvSpPr>
        <p:spPr bwMode="auto">
          <a:xfrm>
            <a:off x="1000125" y="4929188"/>
            <a:ext cx="2786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>
                <a:latin typeface="Arial" charset="0"/>
                <a:cs typeface="Arial" charset="0"/>
              </a:rPr>
              <a:t>Heute lassen wir es ruhig angehen lassen.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5772150" y="1785938"/>
            <a:ext cx="2714625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Steigt und fällt mit der Laune des Chefs!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  <p:bldP spid="1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Meine Kollegen und ich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000250"/>
            <a:ext cx="5576888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feld 5"/>
          <p:cNvSpPr txBox="1">
            <a:spLocks noChangeArrowheads="1"/>
          </p:cNvSpPr>
          <p:nvPr/>
        </p:nvSpPr>
        <p:spPr bwMode="auto">
          <a:xfrm>
            <a:off x="1928813" y="5929313"/>
            <a:ext cx="5072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de-DE">
                <a:latin typeface="Arial Black" pitchFamily="34" charset="0"/>
              </a:rPr>
              <a:t>Foto von </a:t>
            </a:r>
            <a:r>
              <a:rPr lang="de-DE" b="1">
                <a:latin typeface="Arial Black" pitchFamily="34" charset="0"/>
              </a:rPr>
              <a:t>Sarah Jane</a:t>
            </a:r>
          </a:p>
          <a:p>
            <a:pPr algn="ctr" eaLnBrk="1" hangingPunct="1"/>
            <a:endParaRPr lang="de-DE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Fortbildungsveranstaltungen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2357438"/>
            <a:ext cx="4214812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feld 5"/>
          <p:cNvSpPr txBox="1">
            <a:spLocks noChangeArrowheads="1"/>
          </p:cNvSpPr>
          <p:nvPr/>
        </p:nvSpPr>
        <p:spPr bwMode="auto">
          <a:xfrm>
            <a:off x="571500" y="2071688"/>
            <a:ext cx="40005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de-DE" sz="2800">
                <a:latin typeface="Arial" charset="0"/>
                <a:cs typeface="Arial" charset="0"/>
              </a:rPr>
              <a:t>  Warenwirtschafts-</a:t>
            </a:r>
          </a:p>
          <a:p>
            <a:pPr eaLnBrk="1" hangingPunct="1"/>
            <a:r>
              <a:rPr lang="de-DE" sz="2800">
                <a:latin typeface="Arial" charset="0"/>
                <a:cs typeface="Arial" charset="0"/>
              </a:rPr>
              <a:t>    system</a:t>
            </a:r>
          </a:p>
          <a:p>
            <a:pPr eaLnBrk="1" hangingPunct="1"/>
            <a:endParaRPr lang="de-DE" sz="280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de-DE" sz="2800">
                <a:latin typeface="Arial" charset="0"/>
                <a:cs typeface="Arial" charset="0"/>
              </a:rPr>
              <a:t>  Telefontraining</a:t>
            </a:r>
          </a:p>
          <a:p>
            <a:pPr eaLnBrk="1" hangingPunct="1">
              <a:buFont typeface="Arial" charset="0"/>
              <a:buChar char="•"/>
            </a:pPr>
            <a:endParaRPr lang="de-DE" sz="280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de-DE" sz="2800">
                <a:latin typeface="Arial" charset="0"/>
                <a:cs typeface="Arial" charset="0"/>
              </a:rPr>
              <a:t>  Verkaufstraining</a:t>
            </a:r>
          </a:p>
          <a:p>
            <a:pPr eaLnBrk="1" hangingPunct="1"/>
            <a:endParaRPr lang="de-DE" sz="280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de-DE" sz="2800">
                <a:latin typeface="Arial" charset="0"/>
                <a:cs typeface="Arial" charset="0"/>
              </a:rPr>
              <a:t>  Produktinformationen</a:t>
            </a:r>
          </a:p>
          <a:p>
            <a:pPr eaLnBrk="1" hangingPunct="1">
              <a:buFontTx/>
              <a:buChar char="-"/>
            </a:pPr>
            <a:endParaRPr lang="de-DE">
              <a:latin typeface="Arial" charset="0"/>
              <a:cs typeface="Arial" charset="0"/>
            </a:endParaRPr>
          </a:p>
          <a:p>
            <a:pPr eaLnBrk="1" hangingPunct="1"/>
            <a:endParaRPr lang="de-DE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Das Unternehmensmotto</a:t>
            </a:r>
          </a:p>
        </p:txBody>
      </p:sp>
      <p:sp>
        <p:nvSpPr>
          <p:cNvPr id="5" name="Untertitel 9"/>
          <p:cNvSpPr txBox="1">
            <a:spLocks/>
          </p:cNvSpPr>
          <p:nvPr/>
        </p:nvSpPr>
        <p:spPr>
          <a:xfrm>
            <a:off x="1357313" y="2714625"/>
            <a:ext cx="6400800" cy="785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3200" dirty="0">
                <a:latin typeface="+mn-lt"/>
              </a:rPr>
              <a:t>Gemeinsam geht‘s besser!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571875"/>
            <a:ext cx="59912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Entwicklung des Automobilbestands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 Deutschland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998663"/>
            <a:ext cx="50863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hteck 3"/>
          <p:cNvSpPr>
            <a:spLocks noChangeArrowheads="1"/>
          </p:cNvSpPr>
          <p:nvPr/>
        </p:nvSpPr>
        <p:spPr bwMode="auto">
          <a:xfrm>
            <a:off x="3300413" y="6399213"/>
            <a:ext cx="3786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nb-NO">
                <a:latin typeface="Arial" charset="0"/>
                <a:cs typeface="Arial" charset="0"/>
              </a:rPr>
              <a:t>Grafik von St. Krekeler, 2005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Ein Unternehmensgrundsatz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14375" y="2071688"/>
            <a:ext cx="7715250" cy="1016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de-DE" dirty="0">
                <a:latin typeface="Arial Black" pitchFamily="34" charset="0"/>
              </a:rPr>
              <a:t>Ein zufriedener Kunde bringt 4 weitere,</a:t>
            </a:r>
          </a:p>
          <a:p>
            <a:pPr algn="ctr">
              <a:defRPr/>
            </a:pPr>
            <a:endParaRPr lang="de-DE" b="1" dirty="0">
              <a:latin typeface="Arial Black" pitchFamily="34" charset="0"/>
            </a:endParaRPr>
          </a:p>
          <a:p>
            <a:pPr algn="ctr">
              <a:defRPr/>
            </a:pPr>
            <a:r>
              <a:rPr lang="de-DE" b="1" dirty="0">
                <a:latin typeface="Arial Black" pitchFamily="34" charset="0"/>
              </a:rPr>
              <a:t>ein unzufriedener Kunde vertreibt 12 potentielle!</a:t>
            </a:r>
            <a:endParaRPr lang="de-DE" dirty="0">
              <a:latin typeface="Arial Black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14375" y="3357563"/>
            <a:ext cx="7715250" cy="3386137"/>
          </a:xfrm>
          <a:prstGeom prst="rect">
            <a:avLst/>
          </a:prstGeom>
          <a:noFill/>
          <a:ln w="25400" cmpd="dbl">
            <a:solidFill>
              <a:schemeClr val="accent1"/>
            </a:solidFill>
            <a:prstDash val="lgDas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2800" dirty="0">
                <a:latin typeface="Arial Black" pitchFamily="34" charset="0"/>
              </a:rPr>
              <a:t>Auszug aus den AGB</a:t>
            </a:r>
          </a:p>
          <a:p>
            <a:pPr>
              <a:defRPr/>
            </a:pPr>
            <a:endParaRPr lang="de-DE" sz="2800" dirty="0">
              <a:latin typeface="Arial Black" pitchFamily="34" charset="0"/>
            </a:endParaRPr>
          </a:p>
          <a:p>
            <a:pPr>
              <a:defRPr/>
            </a:pPr>
            <a:r>
              <a:rPr lang="de-DE" sz="2800" dirty="0">
                <a:latin typeface="Arial Black" pitchFamily="34" charset="0"/>
              </a:rPr>
              <a:t>§ 1</a:t>
            </a:r>
          </a:p>
          <a:p>
            <a:pPr lvl="1">
              <a:defRPr/>
            </a:pPr>
            <a:r>
              <a:rPr lang="de-DE" sz="2800" dirty="0">
                <a:latin typeface="Arial Black" pitchFamily="34" charset="0"/>
              </a:rPr>
              <a:t>Jeder Kunde hat 14 Tage lang das Recht, ein gekauftes Fahrzeug bei Angabe von Gründen umzutauschen.</a:t>
            </a:r>
          </a:p>
          <a:p>
            <a:pPr>
              <a:defRPr/>
            </a:pPr>
            <a:r>
              <a:rPr lang="de-DE" sz="1800" dirty="0">
                <a:latin typeface="Arial Black" pitchFamily="34" charset="0"/>
              </a:rPr>
              <a:t>…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14375" y="357188"/>
            <a:ext cx="7772400" cy="1470025"/>
          </a:xfrm>
          <a:prstGeom prst="rect">
            <a:avLst/>
          </a:prstGeom>
          <a:solidFill>
            <a:schemeClr val="accent1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sz="3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Rauchen ist bei uns verboten!</a:t>
            </a:r>
          </a:p>
        </p:txBody>
      </p:sp>
      <p:sp>
        <p:nvSpPr>
          <p:cNvPr id="10243" name="Textfeld 5"/>
          <p:cNvSpPr txBox="1">
            <a:spLocks noChangeArrowheads="1"/>
          </p:cNvSpPr>
          <p:nvPr/>
        </p:nvSpPr>
        <p:spPr bwMode="auto">
          <a:xfrm>
            <a:off x="571500" y="2071688"/>
            <a:ext cx="85725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sz="2800" b="1">
                <a:latin typeface="Arial" charset="0"/>
                <a:cs typeface="Arial" charset="0"/>
              </a:rPr>
              <a:t>Jugendschutzgesetz JuSchG</a:t>
            </a:r>
          </a:p>
          <a:p>
            <a:pPr eaLnBrk="1" hangingPunct="1"/>
            <a:endParaRPr lang="de-DE" sz="2800" b="1">
              <a:latin typeface="Arial" charset="0"/>
              <a:cs typeface="Arial" charset="0"/>
            </a:endParaRPr>
          </a:p>
          <a:p>
            <a:pPr eaLnBrk="1" hangingPunct="1"/>
            <a:r>
              <a:rPr lang="de-DE" sz="2800" b="1">
                <a:latin typeface="Arial" charset="0"/>
                <a:cs typeface="Arial" charset="0"/>
              </a:rPr>
              <a:t>§ 10 Rauchen in der Öffentlichkeit, Tabakwaren</a:t>
            </a:r>
          </a:p>
          <a:p>
            <a:pPr eaLnBrk="1" hangingPunct="1"/>
            <a:endParaRPr lang="de-DE" sz="2800" b="1">
              <a:latin typeface="Arial" charset="0"/>
              <a:cs typeface="Arial" charset="0"/>
            </a:endParaRPr>
          </a:p>
          <a:p>
            <a:pPr eaLnBrk="1" hangingPunct="1"/>
            <a:r>
              <a:rPr lang="de-DE" sz="2800">
                <a:latin typeface="Arial" charset="0"/>
                <a:cs typeface="Arial" charset="0"/>
              </a:rPr>
              <a:t>(1) In Gaststätten, </a:t>
            </a:r>
            <a:r>
              <a:rPr lang="de-DE" sz="2800" b="1">
                <a:latin typeface="Arial" charset="0"/>
                <a:cs typeface="Arial" charset="0"/>
              </a:rPr>
              <a:t>Verkaufsstellen</a:t>
            </a:r>
            <a:r>
              <a:rPr lang="de-DE" sz="2800">
                <a:latin typeface="Arial" charset="0"/>
                <a:cs typeface="Arial" charset="0"/>
              </a:rPr>
              <a:t> oder sonst in der Öffentlichkeit dürfen Tabakwaren an Kinder oder Jugendliche weder abgegeben </a:t>
            </a:r>
            <a:r>
              <a:rPr lang="de-DE" sz="2800" b="1">
                <a:latin typeface="Arial" charset="0"/>
                <a:cs typeface="Arial" charset="0"/>
              </a:rPr>
              <a:t>noch darf ihnen das Rauchen gestattet werden</a:t>
            </a:r>
            <a:r>
              <a:rPr lang="de-DE" sz="2800">
                <a:latin typeface="Arial" charset="0"/>
                <a:cs typeface="Arial" charset="0"/>
              </a:rPr>
              <a:t>.</a:t>
            </a:r>
          </a:p>
          <a:p>
            <a:pPr eaLnBrk="1" hangingPunct="1"/>
            <a:r>
              <a:rPr lang="de-DE" sz="2800">
                <a:latin typeface="Arial" charset="0"/>
                <a:cs typeface="Arial" charset="0"/>
              </a:rPr>
              <a:t>…</a:t>
            </a:r>
          </a:p>
        </p:txBody>
      </p:sp>
      <p:grpSp>
        <p:nvGrpSpPr>
          <p:cNvPr id="10244" name="Gruppieren 14"/>
          <p:cNvGrpSpPr>
            <a:grpSpLocks/>
          </p:cNvGrpSpPr>
          <p:nvPr/>
        </p:nvGrpSpPr>
        <p:grpSpPr bwMode="auto">
          <a:xfrm>
            <a:off x="4429125" y="4786313"/>
            <a:ext cx="3559175" cy="1754187"/>
            <a:chOff x="2286040" y="4572008"/>
            <a:chExt cx="3559181" cy="1754223"/>
          </a:xfrm>
        </p:grpSpPr>
        <p:sp>
          <p:nvSpPr>
            <p:cNvPr id="5" name="&quot;Nein&quot;-Symbol 4"/>
            <p:cNvSpPr/>
            <p:nvPr/>
          </p:nvSpPr>
          <p:spPr>
            <a:xfrm>
              <a:off x="3209967" y="5111769"/>
              <a:ext cx="1214440" cy="1214462"/>
            </a:xfrm>
            <a:prstGeom prst="noSmoking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10246" name="Gruppieren 9"/>
            <p:cNvGrpSpPr>
              <a:grpSpLocks/>
            </p:cNvGrpSpPr>
            <p:nvPr/>
          </p:nvGrpSpPr>
          <p:grpSpPr bwMode="auto">
            <a:xfrm rot="5398839">
              <a:off x="3453653" y="4333538"/>
              <a:ext cx="329611" cy="2664838"/>
              <a:chOff x="4857748" y="2386454"/>
              <a:chExt cx="500066" cy="4042942"/>
            </a:xfrm>
          </p:grpSpPr>
          <p:sp>
            <p:nvSpPr>
              <p:cNvPr id="8" name="Zylinder 7"/>
              <p:cNvSpPr/>
              <p:nvPr/>
            </p:nvSpPr>
            <p:spPr>
              <a:xfrm>
                <a:off x="4856593" y="5285370"/>
                <a:ext cx="500970" cy="1144024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9" name="Zylinder 8"/>
              <p:cNvSpPr/>
              <p:nvPr/>
            </p:nvSpPr>
            <p:spPr>
              <a:xfrm>
                <a:off x="4852442" y="2385572"/>
                <a:ext cx="500970" cy="3000953"/>
              </a:xfrm>
              <a:prstGeom prst="can">
                <a:avLst/>
              </a:prstGeom>
              <a:solidFill>
                <a:schemeClr val="accent1">
                  <a:alpha val="46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1" name="Freihandform 10"/>
            <p:cNvSpPr/>
            <p:nvPr/>
          </p:nvSpPr>
          <p:spPr>
            <a:xfrm rot="508291">
              <a:off x="5072108" y="4572008"/>
              <a:ext cx="773113" cy="1090634"/>
            </a:xfrm>
            <a:custGeom>
              <a:avLst/>
              <a:gdLst>
                <a:gd name="connsiteX0" fmla="*/ 222746 w 1183372"/>
                <a:gd name="connsiteY0" fmla="*/ 1669142 h 1669142"/>
                <a:gd name="connsiteX1" fmla="*/ 208231 w 1183372"/>
                <a:gd name="connsiteY1" fmla="*/ 1625600 h 1669142"/>
                <a:gd name="connsiteX2" fmla="*/ 121146 w 1183372"/>
                <a:gd name="connsiteY2" fmla="*/ 1553028 h 1669142"/>
                <a:gd name="connsiteX3" fmla="*/ 34060 w 1183372"/>
                <a:gd name="connsiteY3" fmla="*/ 1465942 h 1669142"/>
                <a:gd name="connsiteX4" fmla="*/ 5031 w 1183372"/>
                <a:gd name="connsiteY4" fmla="*/ 1378857 h 1669142"/>
                <a:gd name="connsiteX5" fmla="*/ 34060 w 1183372"/>
                <a:gd name="connsiteY5" fmla="*/ 1248228 h 1669142"/>
                <a:gd name="connsiteX6" fmla="*/ 92117 w 1183372"/>
                <a:gd name="connsiteY6" fmla="*/ 1161142 h 1669142"/>
                <a:gd name="connsiteX7" fmla="*/ 179203 w 1183372"/>
                <a:gd name="connsiteY7" fmla="*/ 1088571 h 1669142"/>
                <a:gd name="connsiteX8" fmla="*/ 208231 w 1183372"/>
                <a:gd name="connsiteY8" fmla="*/ 1045028 h 1669142"/>
                <a:gd name="connsiteX9" fmla="*/ 396917 w 1183372"/>
                <a:gd name="connsiteY9" fmla="*/ 1059542 h 1669142"/>
                <a:gd name="connsiteX10" fmla="*/ 382403 w 1183372"/>
                <a:gd name="connsiteY10" fmla="*/ 1103085 h 1669142"/>
                <a:gd name="connsiteX11" fmla="*/ 338860 w 1183372"/>
                <a:gd name="connsiteY11" fmla="*/ 1117600 h 1669142"/>
                <a:gd name="connsiteX12" fmla="*/ 266288 w 1183372"/>
                <a:gd name="connsiteY12" fmla="*/ 1103085 h 1669142"/>
                <a:gd name="connsiteX13" fmla="*/ 193717 w 1183372"/>
                <a:gd name="connsiteY13" fmla="*/ 1030514 h 1669142"/>
                <a:gd name="connsiteX14" fmla="*/ 150174 w 1183372"/>
                <a:gd name="connsiteY14" fmla="*/ 1001485 h 1669142"/>
                <a:gd name="connsiteX15" fmla="*/ 150174 w 1183372"/>
                <a:gd name="connsiteY15" fmla="*/ 885371 h 1669142"/>
                <a:gd name="connsiteX16" fmla="*/ 208231 w 1183372"/>
                <a:gd name="connsiteY16" fmla="*/ 856342 h 1669142"/>
                <a:gd name="connsiteX17" fmla="*/ 251774 w 1183372"/>
                <a:gd name="connsiteY17" fmla="*/ 827314 h 1669142"/>
                <a:gd name="connsiteX18" fmla="*/ 382403 w 1183372"/>
                <a:gd name="connsiteY18" fmla="*/ 798285 h 1669142"/>
                <a:gd name="connsiteX19" fmla="*/ 672688 w 1183372"/>
                <a:gd name="connsiteY19" fmla="*/ 812800 h 1669142"/>
                <a:gd name="connsiteX20" fmla="*/ 716231 w 1183372"/>
                <a:gd name="connsiteY20" fmla="*/ 827314 h 1669142"/>
                <a:gd name="connsiteX21" fmla="*/ 730746 w 1183372"/>
                <a:gd name="connsiteY21" fmla="*/ 870857 h 1669142"/>
                <a:gd name="connsiteX22" fmla="*/ 629146 w 1183372"/>
                <a:gd name="connsiteY22" fmla="*/ 870857 h 1669142"/>
                <a:gd name="connsiteX23" fmla="*/ 600117 w 1183372"/>
                <a:gd name="connsiteY23" fmla="*/ 783771 h 1669142"/>
                <a:gd name="connsiteX24" fmla="*/ 585603 w 1183372"/>
                <a:gd name="connsiteY24" fmla="*/ 740228 h 1669142"/>
                <a:gd name="connsiteX25" fmla="*/ 600117 w 1183372"/>
                <a:gd name="connsiteY25" fmla="*/ 609600 h 1669142"/>
                <a:gd name="connsiteX26" fmla="*/ 687203 w 1183372"/>
                <a:gd name="connsiteY26" fmla="*/ 537028 h 1669142"/>
                <a:gd name="connsiteX27" fmla="*/ 730746 w 1183372"/>
                <a:gd name="connsiteY27" fmla="*/ 493485 h 1669142"/>
                <a:gd name="connsiteX28" fmla="*/ 861374 w 1183372"/>
                <a:gd name="connsiteY28" fmla="*/ 551542 h 1669142"/>
                <a:gd name="connsiteX29" fmla="*/ 875888 w 1183372"/>
                <a:gd name="connsiteY29" fmla="*/ 595085 h 1669142"/>
                <a:gd name="connsiteX30" fmla="*/ 832346 w 1183372"/>
                <a:gd name="connsiteY30" fmla="*/ 609600 h 1669142"/>
                <a:gd name="connsiteX31" fmla="*/ 788803 w 1183372"/>
                <a:gd name="connsiteY31" fmla="*/ 508000 h 1669142"/>
                <a:gd name="connsiteX32" fmla="*/ 832346 w 1183372"/>
                <a:gd name="connsiteY32" fmla="*/ 391885 h 1669142"/>
                <a:gd name="connsiteX33" fmla="*/ 846860 w 1183372"/>
                <a:gd name="connsiteY33" fmla="*/ 348342 h 1669142"/>
                <a:gd name="connsiteX34" fmla="*/ 890403 w 1183372"/>
                <a:gd name="connsiteY34" fmla="*/ 319314 h 1669142"/>
                <a:gd name="connsiteX35" fmla="*/ 933946 w 1183372"/>
                <a:gd name="connsiteY35" fmla="*/ 275771 h 1669142"/>
                <a:gd name="connsiteX36" fmla="*/ 977488 w 1183372"/>
                <a:gd name="connsiteY36" fmla="*/ 246742 h 1669142"/>
                <a:gd name="connsiteX37" fmla="*/ 1021031 w 1183372"/>
                <a:gd name="connsiteY37" fmla="*/ 203200 h 1669142"/>
                <a:gd name="connsiteX38" fmla="*/ 1079088 w 1183372"/>
                <a:gd name="connsiteY38" fmla="*/ 159657 h 1669142"/>
                <a:gd name="connsiteX39" fmla="*/ 1108117 w 1183372"/>
                <a:gd name="connsiteY39" fmla="*/ 116114 h 1669142"/>
                <a:gd name="connsiteX40" fmla="*/ 1151660 w 1183372"/>
                <a:gd name="connsiteY40" fmla="*/ 58057 h 1669142"/>
                <a:gd name="connsiteX41" fmla="*/ 1180688 w 1183372"/>
                <a:gd name="connsiteY41" fmla="*/ 0 h 166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83372" h="1669142">
                  <a:moveTo>
                    <a:pt x="222746" y="1669142"/>
                  </a:moveTo>
                  <a:cubicBezTo>
                    <a:pt x="217908" y="1654628"/>
                    <a:pt x="216718" y="1638330"/>
                    <a:pt x="208231" y="1625600"/>
                  </a:cubicBezTo>
                  <a:cubicBezTo>
                    <a:pt x="172132" y="1571453"/>
                    <a:pt x="164958" y="1591973"/>
                    <a:pt x="121146" y="1553028"/>
                  </a:cubicBezTo>
                  <a:cubicBezTo>
                    <a:pt x="90463" y="1525754"/>
                    <a:pt x="34060" y="1465942"/>
                    <a:pt x="34060" y="1465942"/>
                  </a:cubicBezTo>
                  <a:cubicBezTo>
                    <a:pt x="24384" y="1436914"/>
                    <a:pt x="0" y="1409039"/>
                    <a:pt x="5031" y="1378857"/>
                  </a:cubicBezTo>
                  <a:cubicBezTo>
                    <a:pt x="8969" y="1355232"/>
                    <a:pt x="17046" y="1278853"/>
                    <a:pt x="34060" y="1248228"/>
                  </a:cubicBezTo>
                  <a:cubicBezTo>
                    <a:pt x="51003" y="1217730"/>
                    <a:pt x="63088" y="1180494"/>
                    <a:pt x="92117" y="1161142"/>
                  </a:cubicBezTo>
                  <a:cubicBezTo>
                    <a:pt x="134932" y="1132600"/>
                    <a:pt x="144280" y="1130480"/>
                    <a:pt x="179203" y="1088571"/>
                  </a:cubicBezTo>
                  <a:cubicBezTo>
                    <a:pt x="190370" y="1075170"/>
                    <a:pt x="198555" y="1059542"/>
                    <a:pt x="208231" y="1045028"/>
                  </a:cubicBezTo>
                  <a:cubicBezTo>
                    <a:pt x="271126" y="1049866"/>
                    <a:pt x="337073" y="1039594"/>
                    <a:pt x="396917" y="1059542"/>
                  </a:cubicBezTo>
                  <a:cubicBezTo>
                    <a:pt x="411431" y="1064380"/>
                    <a:pt x="393221" y="1092267"/>
                    <a:pt x="382403" y="1103085"/>
                  </a:cubicBezTo>
                  <a:cubicBezTo>
                    <a:pt x="371585" y="1113903"/>
                    <a:pt x="353374" y="1112762"/>
                    <a:pt x="338860" y="1117600"/>
                  </a:cubicBezTo>
                  <a:cubicBezTo>
                    <a:pt x="314669" y="1112762"/>
                    <a:pt x="289387" y="1111747"/>
                    <a:pt x="266288" y="1103085"/>
                  </a:cubicBezTo>
                  <a:cubicBezTo>
                    <a:pt x="204362" y="1079863"/>
                    <a:pt x="236292" y="1073089"/>
                    <a:pt x="193717" y="1030514"/>
                  </a:cubicBezTo>
                  <a:cubicBezTo>
                    <a:pt x="181382" y="1018179"/>
                    <a:pt x="164688" y="1011161"/>
                    <a:pt x="150174" y="1001485"/>
                  </a:cubicBezTo>
                  <a:cubicBezTo>
                    <a:pt x="136746" y="961201"/>
                    <a:pt x="118330" y="929953"/>
                    <a:pt x="150174" y="885371"/>
                  </a:cubicBezTo>
                  <a:cubicBezTo>
                    <a:pt x="162750" y="867765"/>
                    <a:pt x="189445" y="867077"/>
                    <a:pt x="208231" y="856342"/>
                  </a:cubicBezTo>
                  <a:cubicBezTo>
                    <a:pt x="223377" y="847687"/>
                    <a:pt x="235740" y="834185"/>
                    <a:pt x="251774" y="827314"/>
                  </a:cubicBezTo>
                  <a:cubicBezTo>
                    <a:pt x="269706" y="819629"/>
                    <a:pt x="369492" y="800867"/>
                    <a:pt x="382403" y="798285"/>
                  </a:cubicBezTo>
                  <a:cubicBezTo>
                    <a:pt x="479165" y="803123"/>
                    <a:pt x="576170" y="804407"/>
                    <a:pt x="672688" y="812800"/>
                  </a:cubicBezTo>
                  <a:cubicBezTo>
                    <a:pt x="687930" y="814125"/>
                    <a:pt x="705413" y="816496"/>
                    <a:pt x="716231" y="827314"/>
                  </a:cubicBezTo>
                  <a:cubicBezTo>
                    <a:pt x="727049" y="838132"/>
                    <a:pt x="725908" y="856343"/>
                    <a:pt x="730746" y="870857"/>
                  </a:cubicBezTo>
                  <a:cubicBezTo>
                    <a:pt x="702447" y="880290"/>
                    <a:pt x="657495" y="903931"/>
                    <a:pt x="629146" y="870857"/>
                  </a:cubicBezTo>
                  <a:cubicBezTo>
                    <a:pt x="609232" y="847625"/>
                    <a:pt x="609793" y="812800"/>
                    <a:pt x="600117" y="783771"/>
                  </a:cubicBezTo>
                  <a:lnTo>
                    <a:pt x="585603" y="740228"/>
                  </a:lnTo>
                  <a:cubicBezTo>
                    <a:pt x="590441" y="696685"/>
                    <a:pt x="586263" y="651162"/>
                    <a:pt x="600117" y="609600"/>
                  </a:cubicBezTo>
                  <a:cubicBezTo>
                    <a:pt x="609902" y="580244"/>
                    <a:pt x="665752" y="554904"/>
                    <a:pt x="687203" y="537028"/>
                  </a:cubicBezTo>
                  <a:cubicBezTo>
                    <a:pt x="702972" y="523887"/>
                    <a:pt x="716232" y="507999"/>
                    <a:pt x="730746" y="493485"/>
                  </a:cubicBezTo>
                  <a:cubicBezTo>
                    <a:pt x="803477" y="505608"/>
                    <a:pt x="821155" y="491213"/>
                    <a:pt x="861374" y="551542"/>
                  </a:cubicBezTo>
                  <a:cubicBezTo>
                    <a:pt x="869861" y="564272"/>
                    <a:pt x="871050" y="580571"/>
                    <a:pt x="875888" y="595085"/>
                  </a:cubicBezTo>
                  <a:cubicBezTo>
                    <a:pt x="861374" y="599923"/>
                    <a:pt x="845465" y="617471"/>
                    <a:pt x="832346" y="609600"/>
                  </a:cubicBezTo>
                  <a:cubicBezTo>
                    <a:pt x="817400" y="600632"/>
                    <a:pt x="795364" y="527682"/>
                    <a:pt x="788803" y="508000"/>
                  </a:cubicBezTo>
                  <a:cubicBezTo>
                    <a:pt x="816806" y="367984"/>
                    <a:pt x="782514" y="491549"/>
                    <a:pt x="832346" y="391885"/>
                  </a:cubicBezTo>
                  <a:cubicBezTo>
                    <a:pt x="839188" y="378201"/>
                    <a:pt x="837303" y="360289"/>
                    <a:pt x="846860" y="348342"/>
                  </a:cubicBezTo>
                  <a:cubicBezTo>
                    <a:pt x="857757" y="334721"/>
                    <a:pt x="877002" y="330481"/>
                    <a:pt x="890403" y="319314"/>
                  </a:cubicBezTo>
                  <a:cubicBezTo>
                    <a:pt x="906172" y="306173"/>
                    <a:pt x="918177" y="288912"/>
                    <a:pt x="933946" y="275771"/>
                  </a:cubicBezTo>
                  <a:cubicBezTo>
                    <a:pt x="947347" y="264604"/>
                    <a:pt x="964087" y="257909"/>
                    <a:pt x="977488" y="246742"/>
                  </a:cubicBezTo>
                  <a:cubicBezTo>
                    <a:pt x="993257" y="233601"/>
                    <a:pt x="1005446" y="216558"/>
                    <a:pt x="1021031" y="203200"/>
                  </a:cubicBezTo>
                  <a:cubicBezTo>
                    <a:pt x="1039398" y="187457"/>
                    <a:pt x="1061983" y="176762"/>
                    <a:pt x="1079088" y="159657"/>
                  </a:cubicBezTo>
                  <a:cubicBezTo>
                    <a:pt x="1091423" y="147322"/>
                    <a:pt x="1097978" y="130309"/>
                    <a:pt x="1108117" y="116114"/>
                  </a:cubicBezTo>
                  <a:cubicBezTo>
                    <a:pt x="1122177" y="96429"/>
                    <a:pt x="1137600" y="77742"/>
                    <a:pt x="1151660" y="58057"/>
                  </a:cubicBezTo>
                  <a:cubicBezTo>
                    <a:pt x="1183372" y="13661"/>
                    <a:pt x="1180688" y="31078"/>
                    <a:pt x="1180688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</Words>
  <Application>Microsoft Office PowerPoint</Application>
  <PresentationFormat>Bildschirmpräsentation (4:3)</PresentationFormat>
  <Paragraphs>48</Paragraphs>
  <Slides>9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Calibri</vt:lpstr>
      <vt:lpstr>Arial Black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Inhaltsfolie</dc:title>
  <dc:creator>Faßhauer</dc:creator>
  <cp:lastModifiedBy>buch buch</cp:lastModifiedBy>
  <cp:revision>233</cp:revision>
  <dcterms:created xsi:type="dcterms:W3CDTF">2000-03-25T05:43:26Z</dcterms:created>
  <dcterms:modified xsi:type="dcterms:W3CDTF">2011-06-20T19:06:43Z</dcterms:modified>
</cp:coreProperties>
</file>