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3BBD30-433D-4D4B-9BB8-27786EC927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796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E3D792-BF4C-4D69-92E5-46047564CCA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6503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E039E8-8D2B-4332-8BA3-BF76AAABC655}" type="slidenum">
              <a:rPr lang="de-DE"/>
              <a:pPr/>
              <a:t>1</a:t>
            </a:fld>
            <a:endParaRPr lang="de-DE"/>
          </a:p>
        </p:txBody>
      </p:sp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A2526F-CBF5-4C34-8478-9D8662C429B6}" type="slidenum">
              <a:rPr lang="de-DE"/>
              <a:pPr/>
              <a:t>2</a:t>
            </a:fld>
            <a:endParaRPr lang="de-DE"/>
          </a:p>
        </p:txBody>
      </p:sp>
      <p:sp>
        <p:nvSpPr>
          <p:cNvPr id="1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1C17C-7E94-49B3-B132-0748A421B55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43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9C0DA-C364-447D-811F-C22D64BDC9F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1707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36DB2-B942-41CD-8C77-44CB4830050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6677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D03B5-E461-4BFC-9728-E0C6496E899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62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E5041-259B-40A8-806A-C9AE841CA46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513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CA28D-08E3-4E94-AB30-F298CAE739F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879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65AB-A738-4356-BA46-54C912403FB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17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3F5B4-6BEB-4705-8CB3-50AB30232B1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58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EA639-DEC6-4ACB-AF6A-A5058159A73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486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7E394-F259-4FB5-95CD-CA18022B359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746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CE548-C985-4E02-9664-5C6292DD1F5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55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00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70DE54-D4F4-49D3-BB3F-AF2A895E78ED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Einnahmen-Ausgaben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nach Filialen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692150"/>
          </a:xfrm>
        </p:spPr>
        <p:txBody>
          <a:bodyPr/>
          <a:lstStyle/>
          <a:p>
            <a:r>
              <a:rPr lang="de-DE" sz="2400" b="1"/>
              <a:t>Ist-Plan-Vergleich in T-EUR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0" y="693738"/>
            <a:ext cx="215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1"/>
              <a:t>Ist-Zahlen</a:t>
            </a: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0" y="3911600"/>
            <a:ext cx="5256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1"/>
              <a:t>Plan-Zahlen des Folgejahres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Bildschirmpräsentation (4:3)</PresentationFormat>
  <Paragraphs>7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Standarddesign</vt:lpstr>
      <vt:lpstr>Einnahmen-Ausgaben</vt:lpstr>
      <vt:lpstr>Ist-Plan-Vergleich in T-EUR</vt:lpstr>
    </vt:vector>
  </TitlesOfParts>
  <Company>KBBZ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Einnahmen-Ausgaben 2008</dc:title>
  <dc:creator>Werner Spies</dc:creator>
  <cp:lastModifiedBy>bra</cp:lastModifiedBy>
  <cp:revision>12</cp:revision>
  <dcterms:created xsi:type="dcterms:W3CDTF">2008-11-09T13:22:05Z</dcterms:created>
  <dcterms:modified xsi:type="dcterms:W3CDTF">2011-09-01T14:25:40Z</dcterms:modified>
</cp:coreProperties>
</file>